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5" autoAdjust="0"/>
    <p:restoredTop sz="94210" autoAdjust="0"/>
  </p:normalViewPr>
  <p:slideViewPr>
    <p:cSldViewPr>
      <p:cViewPr>
        <p:scale>
          <a:sx n="30" d="100"/>
          <a:sy n="30" d="100"/>
        </p:scale>
        <p:origin x="2328" y="48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10.tiff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1.JP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C6D9F1">
                <a:lumMod val="0"/>
                <a:lumOff val="100000"/>
              </a:srgbClr>
            </a:gs>
            <a:gs pos="86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529260" y="5881648"/>
            <a:ext cx="13716000" cy="861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4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4000" b="1" dirty="0"/>
              <a:t>Drone controller with user interface and mic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4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56100" y="499956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68883" y="13853658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756100" y="1257987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dirty="0"/>
              <a:t>Ground Control System: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dirty="0"/>
              <a:t>Drone Module: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8953867" y="1516199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18902370" y="18065249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18902370" y="21171352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15169873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18301379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21328686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2370" y="24079504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7180" y="26676984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029" y="14079253"/>
            <a:ext cx="6324494" cy="474337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96717" y="14256903"/>
            <a:ext cx="7659746" cy="444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buNone/>
            </a:pPr>
            <a:r>
              <a:rPr lang="en-US" sz="4400" b="1" u="sng" dirty="0"/>
              <a:t>Yuneec Typhoon-H:</a:t>
            </a:r>
          </a:p>
          <a:p>
            <a:pPr marL="571500" indent="-571500"/>
            <a:r>
              <a:rPr lang="en-US" sz="4000" b="1" dirty="0" err="1"/>
              <a:t>Hexacopter</a:t>
            </a:r>
            <a:r>
              <a:rPr lang="en-US" sz="4000" b="1" dirty="0"/>
              <a:t> drone with lifting capacity of 2 </a:t>
            </a:r>
            <a:r>
              <a:rPr lang="en-US" sz="4000" b="1"/>
              <a:t>lbs</a:t>
            </a:r>
            <a:endParaRPr lang="en-US" sz="4000" b="1" dirty="0"/>
          </a:p>
          <a:p>
            <a:pPr marL="571500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40" y="27106163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48306" y="24356990"/>
            <a:ext cx="2792742" cy="2438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1933594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773" y="21293875"/>
            <a:ext cx="2353026" cy="2584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EF472-E1B7-C249-BD85-0F0C75F2E0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78" y="15707320"/>
            <a:ext cx="10804307" cy="6077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893" y="24506367"/>
            <a:ext cx="2353026" cy="24837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544B-2652-154F-9AAE-E97781BA53B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4195" y="17131044"/>
            <a:ext cx="1235043" cy="694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62E620-8FFB-D84A-B865-9DA892C89C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95" y="30470503"/>
            <a:ext cx="2276563" cy="22765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D06D2D-B34B-DB43-A449-2C4308F74F2D}"/>
              </a:ext>
            </a:extLst>
          </p:cNvPr>
          <p:cNvSpPr txBox="1"/>
          <p:nvPr/>
        </p:nvSpPr>
        <p:spPr>
          <a:xfrm>
            <a:off x="15125700" y="499592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System Block Diagram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A065D14-114A-164F-9DF3-01ED2921E9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01" y="6395494"/>
            <a:ext cx="13715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E1740C-A643-4A05-AB4D-6A78A108B685}"/>
              </a:ext>
            </a:extLst>
          </p:cNvPr>
          <p:cNvSpPr txBox="1"/>
          <p:nvPr/>
        </p:nvSpPr>
        <p:spPr>
          <a:xfrm>
            <a:off x="36138504" y="7367652"/>
            <a:ext cx="7617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4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Custom designed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Lightweight (16g)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Low-power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Fabricated by Sunstone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Assembled by Vast Circuits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A0CB2D-2914-9648-B682-FF989D4064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111" y="6747150"/>
            <a:ext cx="5842930" cy="543961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7324D2-3F2D-B449-B464-22DC2DFFBA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659" y="27279643"/>
            <a:ext cx="4876892" cy="26486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2D5AE28-D44D-3042-85DC-154AE0F9C3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336" y="27279466"/>
            <a:ext cx="4629627" cy="274638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40D359E-DCAE-394F-ACEC-4E8FF715CF26}"/>
              </a:ext>
            </a:extLst>
          </p:cNvPr>
          <p:cNvSpPr txBox="1"/>
          <p:nvPr/>
        </p:nvSpPr>
        <p:spPr>
          <a:xfrm>
            <a:off x="40209536" y="27484114"/>
            <a:ext cx="23832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Ground Control System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B1A1BB-2E3D-1C44-9178-ECDC727C842F}"/>
              </a:ext>
            </a:extLst>
          </p:cNvPr>
          <p:cNvSpPr txBox="1"/>
          <p:nvPr/>
        </p:nvSpPr>
        <p:spPr>
          <a:xfrm>
            <a:off x="40209536" y="23356229"/>
            <a:ext cx="23832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Drone Module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FE8CB6A-F74D-BC49-B2E7-47F21488FF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500" y="28603971"/>
            <a:ext cx="1317301" cy="13173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D3EC91-0C5F-D04A-9AD8-62C134BA85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1659" y="21328686"/>
            <a:ext cx="6905839" cy="56614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306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119</cp:revision>
  <cp:lastPrinted>2019-05-17T21:09:09Z</cp:lastPrinted>
  <dcterms:created xsi:type="dcterms:W3CDTF">2008-04-26T00:00:10Z</dcterms:created>
  <dcterms:modified xsi:type="dcterms:W3CDTF">2019-05-20T20:42:55Z</dcterms:modified>
</cp:coreProperties>
</file>